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54171-A53D-4E32-B60A-1434352F8B24}" v="4" dt="2026-04-22T09:17:08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ON Kinga O-PL/Hurt" userId="938ffb43-b08e-4d6a-8b60-28017f3317a8" providerId="ADAL" clId="{AEE2C475-67AD-42F0-8A8B-1392C8674BFF}"/>
    <pc:docChg chg="undo custSel addSld modSld">
      <pc:chgData name="GALON Kinga O-PL/Hurt" userId="938ffb43-b08e-4d6a-8b60-28017f3317a8" providerId="ADAL" clId="{AEE2C475-67AD-42F0-8A8B-1392C8674BFF}" dt="2026-04-22T09:17:24.977" v="30" actId="1076"/>
      <pc:docMkLst>
        <pc:docMk/>
      </pc:docMkLst>
      <pc:sldChg chg="addSp delSp modSp new mod">
        <pc:chgData name="GALON Kinga O-PL/Hurt" userId="938ffb43-b08e-4d6a-8b60-28017f3317a8" providerId="ADAL" clId="{AEE2C475-67AD-42F0-8A8B-1392C8674BFF}" dt="2026-04-22T09:17:24.977" v="30" actId="1076"/>
        <pc:sldMkLst>
          <pc:docMk/>
          <pc:sldMk cId="3325810825" sldId="256"/>
        </pc:sldMkLst>
        <pc:spChg chg="del">
          <ac:chgData name="GALON Kinga O-PL/Hurt" userId="938ffb43-b08e-4d6a-8b60-28017f3317a8" providerId="ADAL" clId="{AEE2C475-67AD-42F0-8A8B-1392C8674BFF}" dt="2026-04-22T09:13:30.458" v="1" actId="478"/>
          <ac:spMkLst>
            <pc:docMk/>
            <pc:sldMk cId="3325810825" sldId="256"/>
            <ac:spMk id="2" creationId="{80A1E826-CB27-732A-204A-994B76DB6287}"/>
          </ac:spMkLst>
        </pc:spChg>
        <pc:spChg chg="del mod">
          <ac:chgData name="GALON Kinga O-PL/Hurt" userId="938ffb43-b08e-4d6a-8b60-28017f3317a8" providerId="ADAL" clId="{AEE2C475-67AD-42F0-8A8B-1392C8674BFF}" dt="2026-04-22T09:13:31.287" v="3" actId="478"/>
          <ac:spMkLst>
            <pc:docMk/>
            <pc:sldMk cId="3325810825" sldId="256"/>
            <ac:spMk id="3" creationId="{00416B02-F23C-10EB-0EF4-445BD8B31CAD}"/>
          </ac:spMkLst>
        </pc:spChg>
        <pc:spChg chg="add mod">
          <ac:chgData name="GALON Kinga O-PL/Hurt" userId="938ffb43-b08e-4d6a-8b60-28017f3317a8" providerId="ADAL" clId="{AEE2C475-67AD-42F0-8A8B-1392C8674BFF}" dt="2026-04-22T09:17:22.520" v="28" actId="1076"/>
          <ac:spMkLst>
            <pc:docMk/>
            <pc:sldMk cId="3325810825" sldId="256"/>
            <ac:spMk id="10" creationId="{E9ECA0B1-452B-36A5-4E06-470B8114D6AD}"/>
          </ac:spMkLst>
        </pc:spChg>
        <pc:spChg chg="add mod">
          <ac:chgData name="GALON Kinga O-PL/Hurt" userId="938ffb43-b08e-4d6a-8b60-28017f3317a8" providerId="ADAL" clId="{AEE2C475-67AD-42F0-8A8B-1392C8674BFF}" dt="2026-04-22T09:17:24.977" v="30" actId="1076"/>
          <ac:spMkLst>
            <pc:docMk/>
            <pc:sldMk cId="3325810825" sldId="256"/>
            <ac:spMk id="11" creationId="{101DEEFA-6887-B60B-D87C-0D92F531EB07}"/>
          </ac:spMkLst>
        </pc:spChg>
        <pc:picChg chg="add del mod">
          <ac:chgData name="GALON Kinga O-PL/Hurt" userId="938ffb43-b08e-4d6a-8b60-28017f3317a8" providerId="ADAL" clId="{AEE2C475-67AD-42F0-8A8B-1392C8674BFF}" dt="2026-04-22T09:13:47.428" v="8" actId="478"/>
          <ac:picMkLst>
            <pc:docMk/>
            <pc:sldMk cId="3325810825" sldId="256"/>
            <ac:picMk id="5" creationId="{F609AFC2-36CC-61E5-1F84-7CE958C99B3C}"/>
          </ac:picMkLst>
        </pc:picChg>
        <pc:picChg chg="add mod">
          <ac:chgData name="GALON Kinga O-PL/Hurt" userId="938ffb43-b08e-4d6a-8b60-28017f3317a8" providerId="ADAL" clId="{AEE2C475-67AD-42F0-8A8B-1392C8674BFF}" dt="2026-04-22T09:17:22.520" v="28" actId="1076"/>
          <ac:picMkLst>
            <pc:docMk/>
            <pc:sldMk cId="3325810825" sldId="256"/>
            <ac:picMk id="7" creationId="{A925B70B-9BFD-CBFB-1FF8-DA77D027E440}"/>
          </ac:picMkLst>
        </pc:picChg>
        <pc:picChg chg="add mod">
          <ac:chgData name="GALON Kinga O-PL/Hurt" userId="938ffb43-b08e-4d6a-8b60-28017f3317a8" providerId="ADAL" clId="{AEE2C475-67AD-42F0-8A8B-1392C8674BFF}" dt="2026-04-22T09:17:22.520" v="28" actId="1076"/>
          <ac:picMkLst>
            <pc:docMk/>
            <pc:sldMk cId="3325810825" sldId="256"/>
            <ac:picMk id="9" creationId="{F244AA3D-D64D-C4AE-1520-96F897F433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304D9-F082-DBF0-C37B-55B6B59E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ACF819-6151-B02D-A5BE-3B896ED21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E7F6C3-9BE2-CEB9-311B-810D6C07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3B6642-8724-3271-9515-703D292C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BA6150-EAA9-E541-6A7B-874B9DE4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7659F-37F7-E0C7-D565-258204C8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AB93CD9-AE0A-ACF6-4E7E-27CBF5D8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70BF6E-1C9D-6511-14A2-FD3F91C2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5703AD-F046-0A7E-6761-861D88A6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DD8A80-018A-A77B-2416-820DAD3E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4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9FCBBA9-DB00-B2F7-A56D-85BEEF43E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9ED80C-2F4A-D221-BD72-561F4EC20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74929-DEB3-59AA-37BE-93EC76BB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E8BD02-46EF-BDFF-824E-BE89B271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54991C-92A7-A549-113E-AF5C0324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EA635-25EF-F302-8037-11E09670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89B59D-1E64-8E81-FB1F-088751AA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ADBE58-E67A-E09A-9D19-5FC5A247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FF5D85-3187-BAD4-CAAA-323F8665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BE4CFC-D1CF-9FA4-55D0-5BC78075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97015D-D437-549A-6233-50B70ABE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0A9E90-92CA-7661-518A-6EF1D025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DC3D7B-BABA-08F2-85C4-B9F33141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1C8EFA-D575-10C6-7A35-F4315943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1136F6-2564-22C0-62FA-037FCC21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BEDA8B-95BD-A773-B9CC-253A25E4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32090A-5CDF-E2E9-9E21-5ACF4C5C4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561158-1AA4-ED8F-F351-6BF73EA0E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9DA464-45D6-1C61-157B-FFA9D559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C70AA5-FFF9-9041-B839-CB5A072C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0338B4-F731-73F9-58B4-EB400CFC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56417-800C-8185-D79E-1FD48DF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B0082A-0336-43E3-37A3-C055EA254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198A7D-EC4E-88FA-38BB-9B1C8FBD3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E932B44-32E8-DDA2-AE13-0172FEB52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E547715-C4F0-2761-CB0D-CEF23BBF1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4F4DE04-1599-1C14-4CCB-994D1B27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2192813-75A0-4335-6C5B-0126003B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C587E25-4F76-484E-BBCD-FA71D010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9A5F1-26CA-4D6F-99F6-1B8B62B5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BF1A88B-2CBA-7E8E-CCDE-2740C1A2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6E51365-6BE3-8B50-CAC6-AD7B6177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254E3D1-5389-4FEF-B6DC-78949C4F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DD82F91-8D06-76C0-5D5B-00B432A5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C6E45B6-62C4-B9A0-F26B-AD509600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94AE3B-04B2-CC3F-6958-7E3160D5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C7BC2E-EA06-73E5-4850-82052DB8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DF4A8-DCCF-9FF6-A4EB-C7AD9D62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6BEF1C-6C3C-FB83-2FD8-89E0BBC82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C7FD49-83A4-B5E0-E7FF-0BCFD1CD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6820D8-C914-7BBD-B012-07F07950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9DC9A7-DFD0-5389-4E38-D8658197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859B43-3DC5-65F1-2011-CF34748D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03BA224-1885-28DD-F52E-BA4C9B207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770928C-D58F-6607-DB1F-49375177F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5E2BC9-D8B3-83E8-3017-C019D052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D4185C-B2EB-7EC9-3F34-CF25A0B6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CC8107-4EFC-4873-6AD8-24C6FD4E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B7561FB-3FB1-3D58-4717-20A963B1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34D747-54B7-5D6C-0BE7-C71EDE7FD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83D418-A924-DE36-B21E-372901C34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7321A-8EB0-41DE-A1FE-599FE508210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EA6A5B-7E7D-51FC-E397-C479F04F1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C1289F-F720-D333-40F9-427C13CAE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271FE-F602-43AC-9D2D-AB8C360D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na wolnym powietrzu, dom, krajobraz, niebo&#10;&#10;Zawartość wygenerowana przez AI może być niepoprawna.">
            <a:extLst>
              <a:ext uri="{FF2B5EF4-FFF2-40B4-BE49-F238E27FC236}">
                <a16:creationId xmlns:a16="http://schemas.microsoft.com/office/drawing/2014/main" id="{A925B70B-9BFD-CBFB-1FF8-DA77D027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75"/>
            <a:ext cx="12192000" cy="596844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244AA3D-D64D-C4AE-1520-96F897F4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084" y="444775"/>
            <a:ext cx="8407832" cy="93349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9ECA0B1-452B-36A5-4E06-470B8114D6AD}"/>
              </a:ext>
            </a:extLst>
          </p:cNvPr>
          <p:cNvSpPr/>
          <p:nvPr/>
        </p:nvSpPr>
        <p:spPr>
          <a:xfrm>
            <a:off x="10299916" y="444775"/>
            <a:ext cx="1892084" cy="93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01DEEFA-6887-B60B-D87C-0D92F531EB07}"/>
              </a:ext>
            </a:extLst>
          </p:cNvPr>
          <p:cNvSpPr/>
          <p:nvPr/>
        </p:nvSpPr>
        <p:spPr>
          <a:xfrm>
            <a:off x="0" y="444775"/>
            <a:ext cx="1892084" cy="93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0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0c7a20a-f34b-40bf-bc48-b9253b6f5d20}" enabled="0" method="" siteId="{90c7a20a-f34b-40bf-bc48-b9253b6f5d2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Motyw pakietu Office</vt:lpstr>
      <vt:lpstr>Prezentacja programu PowerPoint</vt:lpstr>
    </vt:vector>
  </TitlesOfParts>
  <Company>Orange Polska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GALON Kinga O-PL/Hurt</dc:creator>
  <cp:lastModifiedBy>GALON Kinga O-PL/Hurt</cp:lastModifiedBy>
  <cp:revision>1</cp:revision>
  <dcterms:created xsi:type="dcterms:W3CDTF">2026-04-22T09:13:20Z</dcterms:created>
  <dcterms:modified xsi:type="dcterms:W3CDTF">2026-04-22T09:17:34Z</dcterms:modified>
</cp:coreProperties>
</file>